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57" r:id="rId3"/>
    <p:sldId id="270" r:id="rId4"/>
    <p:sldId id="27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5" d="100"/>
          <a:sy n="65" d="100"/>
        </p:scale>
        <p:origin x="-117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12/04/65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12/04/65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กฎกระทรวง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กำหนด</a:t>
            </a:r>
            <a:r>
              <a:rPr lang="th-TH" altLang="en-US" sz="3400" dirty="0" smtClean="0">
                <a:solidFill>
                  <a:prstClr val="black"/>
                </a:solidFill>
              </a:rPr>
              <a:t>หลักเกณฑ์ วิธีการ ระยะเวลา และอัตราการ</a:t>
            </a:r>
            <a:r>
              <a:rPr lang="th-TH" altLang="en-US" sz="3400" dirty="0" smtClean="0">
                <a:solidFill>
                  <a:prstClr val="black"/>
                </a:solidFill>
              </a:rPr>
              <a:t>จ่าย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ประโยชน์</a:t>
            </a:r>
            <a:r>
              <a:rPr lang="th-TH" altLang="en-US" sz="3400" dirty="0" smtClean="0">
                <a:solidFill>
                  <a:prstClr val="black"/>
                </a:solidFill>
              </a:rPr>
              <a:t>ทดแทนในกรณีชราภาพเป็นการเฉพาะใน</a:t>
            </a:r>
            <a:r>
              <a:rPr lang="th-TH" altLang="en-US" sz="3400" dirty="0" smtClean="0">
                <a:solidFill>
                  <a:prstClr val="black"/>
                </a:solidFill>
              </a:rPr>
              <a:t>ช่วงเวลา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ที่</a:t>
            </a:r>
            <a:r>
              <a:rPr lang="th-TH" altLang="en-US" sz="3400" dirty="0" smtClean="0">
                <a:solidFill>
                  <a:prstClr val="black"/>
                </a:solidFill>
              </a:rPr>
              <a:t>มีการลดอัตราเงินสมทบ (ฉบับที่ 4) พ.ศ. 2565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 smtClean="0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 smtClean="0">
                <a:solidFill>
                  <a:prstClr val="black"/>
                </a:solidFill>
              </a:rPr>
              <a:t> </a:t>
            </a:r>
            <a:r>
              <a:rPr lang="th-TH" altLang="en-US" sz="3400" dirty="0" smtClean="0">
                <a:solidFill>
                  <a:prstClr val="black"/>
                </a:solidFill>
              </a:rPr>
              <a:t>11 เมษายน </a:t>
            </a:r>
            <a:r>
              <a:rPr lang="th-TH" altLang="en-US" sz="3400" dirty="0" smtClean="0">
                <a:solidFill>
                  <a:prstClr val="black"/>
                </a:solidFill>
              </a:rPr>
              <a:t>2565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8463" indent="-398463">
              <a:buFont typeface="Wingdings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กฎกระทรวงนี้ให้ใช้บังคับตั้งแต่วันที่ 1 พฤษภาคม พ.ศ. 2565 เป็นต้นไป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8463" indent="-398463">
              <a:buFont typeface="Wingdings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ให้เพิ่มความต่อไปนี้เป็นข้อ 2/4 แห่งกฎกระทรวงกำหนดหลักเกณฑ์ วิธีการ ระยะเวลา และอัตราการจ่ายประโยชน์ทดแทนในกรณีชราภาพเป็นการเฉพาะในช่วงเวลาที่มีการลดอัตราเงินสมทบ พ.ศ. </a:t>
            </a:r>
            <a:r>
              <a:rPr lang="th-TH" sz="2800" dirty="0" smtClean="0">
                <a:latin typeface="Cordia New" pitchFamily="34" charset="-34"/>
              </a:rPr>
              <a:t>2552</a:t>
            </a:r>
          </a:p>
          <a:p>
            <a:pPr marL="398463" indent="-398463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“ข้อ 2/4 การจ่ายเงินบำเหน็จชราภาพให้แก่ผู้ประกันตนซึ่งออกเงินสมทบเข้ากองทุนในช่วงเวลาที่มีการลดอัตราเงินสมทบตั้งแต่วันที่ 1 พฤษภาคม พ.ศ. 2565 ถึงวันที่ 31 กรกฎาคม พ.ศ. 2565 ให้คำนวณจากอัตราเงินสมทบเพิ่มขึ้นอีกร้อยละ 2.95 ของค่าจ้างที่มีตั้งแต่วันที่ 1 พฤษภาคม พ.ศ. 2565 ถึงวันที่ 31 กรกฎาคม พ.ศ. 2565 เพื่อจ่ายเงินบำเหน็จชราภาพเพิ่มขึ้นจากอัตราที่กำหนดในข้อ 6 (2) แห่งกฎกระทรวงกำหนดหลักเกณฑ์ วิธีการ ระยะเวลา และอัตราการจ่ายประโยชน์ทดแทนในกรณีชราภาพ พ.ศ. 2550”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4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 smtClean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ถ.มาเจริญ แขวง</a:t>
            </a:r>
            <a:r>
              <a:rPr lang="th-TH" altLang="en-US" sz="3400" dirty="0" smtClean="0">
                <a:solidFill>
                  <a:srgbClr val="00B050"/>
                </a:solidFill>
              </a:rPr>
              <a:t>หนอง</a:t>
            </a:r>
            <a:r>
              <a:rPr lang="th-TH" altLang="en-US" sz="3400" smtClean="0">
                <a:solidFill>
                  <a:srgbClr val="00B050"/>
                </a:solidFill>
              </a:rPr>
              <a:t>ค้างพลู</a:t>
            </a:r>
            <a:endParaRPr lang="th-TH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489-2500-1, 086-3751811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151</Words>
  <Application>Microsoft Office PowerPoint</Application>
  <PresentationFormat>นำเสนอทางหน้าจอ (4:3)</PresentationFormat>
  <Paragraphs>33</Paragraphs>
  <Slides>4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4</vt:i4>
      </vt:variant>
    </vt:vector>
  </HeadingPairs>
  <TitlesOfParts>
    <vt:vector size="6" baseType="lpstr">
      <vt:lpstr>1_Office Theme</vt:lpstr>
      <vt:lpstr>Office Theme</vt:lpstr>
      <vt:lpstr>ภาพนิ่ง 1</vt:lpstr>
      <vt:lpstr>ภาพนิ่ง 2</vt:lpstr>
      <vt:lpstr>ภาพนิ่ง 3</vt:lpstr>
      <vt:lpstr>ภาพนิ่ง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Win_IT</cp:lastModifiedBy>
  <cp:revision>201</cp:revision>
  <dcterms:created xsi:type="dcterms:W3CDTF">2020-07-02T04:19:53Z</dcterms:created>
  <dcterms:modified xsi:type="dcterms:W3CDTF">2022-04-12T02:40:51Z</dcterms:modified>
</cp:coreProperties>
</file>